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67"/>
  </p:notesMasterIdLst>
  <p:handoutMasterIdLst>
    <p:handoutMasterId r:id="rId68"/>
  </p:handoutMasterIdLst>
  <p:sldIdLst>
    <p:sldId id="259" r:id="rId2"/>
    <p:sldId id="261" r:id="rId3"/>
    <p:sldId id="295" r:id="rId4"/>
    <p:sldId id="297" r:id="rId5"/>
    <p:sldId id="281" r:id="rId6"/>
    <p:sldId id="282" r:id="rId7"/>
    <p:sldId id="283" r:id="rId8"/>
    <p:sldId id="288" r:id="rId9"/>
    <p:sldId id="284" r:id="rId10"/>
    <p:sldId id="289" r:id="rId11"/>
    <p:sldId id="290" r:id="rId12"/>
    <p:sldId id="291" r:id="rId13"/>
    <p:sldId id="262" r:id="rId14"/>
    <p:sldId id="298" r:id="rId15"/>
    <p:sldId id="287" r:id="rId16"/>
    <p:sldId id="292" r:id="rId17"/>
    <p:sldId id="293" r:id="rId18"/>
    <p:sldId id="294" r:id="rId19"/>
    <p:sldId id="277" r:id="rId20"/>
    <p:sldId id="342" r:id="rId21"/>
    <p:sldId id="299" r:id="rId22"/>
    <p:sldId id="300" r:id="rId23"/>
    <p:sldId id="301" r:id="rId24"/>
    <p:sldId id="302" r:id="rId25"/>
    <p:sldId id="303" r:id="rId26"/>
    <p:sldId id="304" r:id="rId27"/>
    <p:sldId id="305" r:id="rId28"/>
    <p:sldId id="306" r:id="rId29"/>
    <p:sldId id="307" r:id="rId30"/>
    <p:sldId id="308" r:id="rId31"/>
    <p:sldId id="309" r:id="rId32"/>
    <p:sldId id="310" r:id="rId33"/>
    <p:sldId id="311" r:id="rId34"/>
    <p:sldId id="312" r:id="rId35"/>
    <p:sldId id="313" r:id="rId36"/>
    <p:sldId id="314" r:id="rId37"/>
    <p:sldId id="315" r:id="rId38"/>
    <p:sldId id="316" r:id="rId39"/>
    <p:sldId id="317" r:id="rId40"/>
    <p:sldId id="322" r:id="rId41"/>
    <p:sldId id="318" r:id="rId42"/>
    <p:sldId id="319" r:id="rId43"/>
    <p:sldId id="320" r:id="rId44"/>
    <p:sldId id="321" r:id="rId45"/>
    <p:sldId id="323" r:id="rId46"/>
    <p:sldId id="324" r:id="rId47"/>
    <p:sldId id="325" r:id="rId48"/>
    <p:sldId id="326" r:id="rId49"/>
    <p:sldId id="327" r:id="rId50"/>
    <p:sldId id="328" r:id="rId51"/>
    <p:sldId id="329" r:id="rId52"/>
    <p:sldId id="330" r:id="rId53"/>
    <p:sldId id="331" r:id="rId54"/>
    <p:sldId id="332" r:id="rId55"/>
    <p:sldId id="333" r:id="rId56"/>
    <p:sldId id="334" r:id="rId57"/>
    <p:sldId id="335" r:id="rId58"/>
    <p:sldId id="336" r:id="rId59"/>
    <p:sldId id="337" r:id="rId60"/>
    <p:sldId id="338" r:id="rId61"/>
    <p:sldId id="339" r:id="rId62"/>
    <p:sldId id="340" r:id="rId63"/>
    <p:sldId id="341" r:id="rId64"/>
    <p:sldId id="276" r:id="rId65"/>
    <p:sldId id="278" r:id="rId6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lang="cs-CZ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cs-CZ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cs-CZ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cs-CZ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cs-CZ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cs-CZ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cs-CZ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cs-CZ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cs-CZ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79CC93D-E52E-4D84-901B-11D7331DD495}">
          <p14:sldIdLst>
            <p14:sldId id="259"/>
          </p14:sldIdLst>
        </p14:section>
        <p14:section name="Přehled a cíle" id="{ABA716BF-3A5C-4ADB-94C9-CFEF84EBA240}">
          <p14:sldIdLst>
            <p14:sldId id="261"/>
            <p14:sldId id="295"/>
            <p14:sldId id="297"/>
            <p14:sldId id="281"/>
            <p14:sldId id="282"/>
            <p14:sldId id="283"/>
            <p14:sldId id="288"/>
            <p14:sldId id="284"/>
            <p14:sldId id="289"/>
            <p14:sldId id="290"/>
            <p14:sldId id="291"/>
            <p14:sldId id="262"/>
            <p14:sldId id="298"/>
            <p14:sldId id="287"/>
            <p14:sldId id="292"/>
            <p14:sldId id="293"/>
          </p14:sldIdLst>
        </p14:section>
        <p14:section name="Téma 1" id="{6D9936A3-3945-4757-BC8B-B5C252D8E036}">
          <p14:sldIdLst>
            <p14:sldId id="294"/>
          </p14:sldIdLst>
        </p14:section>
        <p14:section name="Ukázkové snímky pro vizuální prvky" id="{BAB3A466-96C9-4230-9978-795378D75699}">
          <p14:sldIdLst/>
        </p14:section>
        <p14:section name="Případová studie" id="{8C0305C9-B152-4FBA-A789-FE1976D53990}">
          <p14:sldIdLst/>
        </p14:section>
        <p14:section name="Závěr a souhrn" id="{790CEF5B-569A-4C2F-BED5-750B08C0E5AD}">
          <p14:sldIdLst>
            <p14:sldId id="277"/>
            <p14:sldId id="342"/>
            <p14:sldId id="299"/>
            <p14:sldId id="300"/>
            <p14:sldId id="301"/>
            <p14:sldId id="302"/>
            <p14:sldId id="303"/>
            <p14:sldId id="304"/>
            <p14:sldId id="305"/>
            <p14:sldId id="306"/>
            <p14:sldId id="307"/>
            <p14:sldId id="308"/>
            <p14:sldId id="309"/>
            <p14:sldId id="310"/>
            <p14:sldId id="311"/>
            <p14:sldId id="312"/>
            <p14:sldId id="313"/>
            <p14:sldId id="314"/>
            <p14:sldId id="315"/>
            <p14:sldId id="316"/>
            <p14:sldId id="317"/>
            <p14:sldId id="322"/>
            <p14:sldId id="318"/>
            <p14:sldId id="319"/>
            <p14:sldId id="320"/>
            <p14:sldId id="321"/>
            <p14:sldId id="323"/>
            <p14:sldId id="324"/>
            <p14:sldId id="325"/>
            <p14:sldId id="326"/>
            <p14:sldId id="327"/>
            <p14:sldId id="328"/>
            <p14:sldId id="329"/>
            <p14:sldId id="330"/>
            <p14:sldId id="331"/>
            <p14:sldId id="332"/>
            <p14:sldId id="333"/>
            <p14:sldId id="334"/>
            <p14:sldId id="335"/>
            <p14:sldId id="336"/>
            <p14:sldId id="337"/>
            <p14:sldId id="338"/>
            <p14:sldId id="339"/>
            <p14:sldId id="340"/>
            <p14:sldId id="341"/>
          </p14:sldIdLst>
        </p14:section>
        <p14:section name="Dodatek" id="{3F78B471-41DA-46F2-A8E4-97E471896AB3}">
          <p14:sldIdLst>
            <p14:sldId id="276"/>
            <p14:sldId id="27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ED6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66" autoAdjust="0"/>
    <p:restoredTop sz="96404" autoAdjust="0"/>
  </p:normalViewPr>
  <p:slideViewPr>
    <p:cSldViewPr>
      <p:cViewPr varScale="1">
        <p:scale>
          <a:sx n="118" d="100"/>
          <a:sy n="118" d="100"/>
        </p:scale>
        <p:origin x="154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50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cs-CZ" sz="1200"/>
            </a:lvl1pPr>
          </a:lstStyle>
          <a:p>
            <a:endParaRPr lang="cs-CZ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cs-CZ" sz="1200"/>
            </a:lvl1pPr>
          </a:lstStyle>
          <a:p>
            <a:fld id="{D83FDC75-7F73-4A4A-A77C-09AADF00E0EA}" type="datetimeFigureOut">
              <a:rPr lang="cs-CZ" smtClean="0"/>
              <a:pPr/>
              <a:t>16.12.2021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cs-CZ" sz="1200"/>
            </a:lvl1pPr>
          </a:lstStyle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cs-CZ" sz="1200"/>
            </a:lvl1pPr>
          </a:lstStyle>
          <a:p>
            <a:fld id="{459226BF-1F13-42D3-80DC-373E7ADD1EB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35748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cs-CZ"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cs-CZ" sz="1200"/>
            </a:lvl1pPr>
          </a:lstStyle>
          <a:p>
            <a:fld id="{48AEF76B-3757-4A0B-AF93-28494465C1DD}" type="datetimeFigureOut">
              <a:pPr/>
              <a:t>16.12.2021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cs-CZ"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cs-CZ" sz="1200"/>
            </a:lvl1pPr>
          </a:lstStyle>
          <a:p>
            <a:fld id="{75693FD4-8F83-4EF7-AC3F-0DC0388986B0}" type="slidenum"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1335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cs-CZ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cs-CZ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cs-CZ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cs-CZ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cs-CZ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cs-CZ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cs-CZ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cs-CZ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cs-CZ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2737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cs-CZ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8192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600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19183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8990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8135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pPr marL="228600" indent="-228600">
              <a:buFont typeface="+mj-lt"/>
              <a:buNone/>
            </a:pPr>
            <a:endParaRPr lang="cs-CZ" sz="1200" dirty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9750" y="503238"/>
            <a:ext cx="3143250" cy="2359025"/>
          </a:xfrm>
        </p:spPr>
      </p:sp>
    </p:spTree>
    <p:extLst>
      <p:ext uri="{BB962C8B-B14F-4D97-AF65-F5344CB8AC3E}">
        <p14:creationId xmlns:p14="http://schemas.microsoft.com/office/powerpoint/2010/main" val="30245793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cs-CZ"/>
            </a:pPr>
            <a:r>
              <a:rPr lang="cs-CZ" b="0" dirty="0" smtClean="0"/>
              <a:t>Jaké</a:t>
            </a:r>
            <a:r>
              <a:rPr lang="cs-CZ" b="0" baseline="0" dirty="0" smtClean="0"/>
              <a:t> dovednosti mají posluchači mít po dokončení této výuky?</a:t>
            </a:r>
            <a:r>
              <a:rPr lang="cs-CZ" dirty="0" smtClean="0"/>
              <a:t> Stručně popište jednotlivé přínosy, které by si posluchači</a:t>
            </a:r>
            <a:r>
              <a:rPr lang="cs-CZ" baseline="0" dirty="0" smtClean="0"/>
              <a:t> </a:t>
            </a:r>
            <a:r>
              <a:rPr lang="cs-CZ" dirty="0" smtClean="0"/>
              <a:t>měli odnést z této</a:t>
            </a:r>
            <a:r>
              <a:rPr lang="cs-CZ" baseline="0" dirty="0" smtClean="0"/>
              <a:t> prezentace.</a:t>
            </a:r>
            <a:endParaRPr lang="cs-CZ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6818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cs-CZ" dirty="0" smtClean="0"/>
              <a:t>Microsoft </a:t>
            </a:r>
            <a:r>
              <a:rPr lang="cs-CZ" b="1" dirty="0" smtClean="0"/>
              <a:t>Konstrukční dokonalost</a:t>
            </a:r>
            <a:endParaRPr lang="cs-CZ" dirty="0" smtClean="0"/>
          </a:p>
        </p:txBody>
      </p:sp>
      <p:sp>
        <p:nvSpPr>
          <p:cNvPr id="41987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cs-CZ" dirty="0" smtClean="0"/>
              <a:t>Důvěrné informace společnosti Microsoft</a:t>
            </a:r>
          </a:p>
        </p:txBody>
      </p:sp>
      <p:sp>
        <p:nvSpPr>
          <p:cNvPr id="41988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B44A5F-6CE4-493C-A0D7-6834FF76660C}" type="slidenum">
              <a:rPr lang="cs-CZ" smtClean="0"/>
              <a:pPr/>
              <a:t>19</a:t>
            </a:fld>
            <a:endParaRPr lang="cs-CZ" dirty="0" smtClean="0"/>
          </a:p>
        </p:txBody>
      </p:sp>
      <p:sp>
        <p:nvSpPr>
          <p:cNvPr id="419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19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4"/>
            <a:ext cx="6261652" cy="455482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8011494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cs-CZ" dirty="0" smtClean="0"/>
              <a:t>Microsoft </a:t>
            </a:r>
            <a:r>
              <a:rPr lang="cs-CZ" b="1" dirty="0" smtClean="0"/>
              <a:t>Konstrukční dokonalost</a:t>
            </a:r>
            <a:endParaRPr lang="cs-CZ" dirty="0" smtClean="0"/>
          </a:p>
        </p:txBody>
      </p:sp>
      <p:sp>
        <p:nvSpPr>
          <p:cNvPr id="40963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cs-CZ" dirty="0" smtClean="0"/>
              <a:t>Důvěrné informace společnosti Microsoft</a:t>
            </a:r>
          </a:p>
        </p:txBody>
      </p:sp>
      <p:sp>
        <p:nvSpPr>
          <p:cNvPr id="40964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CEDE57-F8FE-4B43-B511-2E9F76624F74}" type="slidenum">
              <a:rPr lang="cs-CZ" smtClean="0"/>
              <a:pPr/>
              <a:t>64</a:t>
            </a:fld>
            <a:endParaRPr lang="cs-CZ" dirty="0" smtClean="0"/>
          </a:p>
        </p:txBody>
      </p:sp>
      <p:sp>
        <p:nvSpPr>
          <p:cNvPr id="409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7288" y="449263"/>
            <a:ext cx="4541837" cy="3408362"/>
          </a:xfrm>
          <a:ln/>
        </p:spPr>
      </p:sp>
      <p:sp>
        <p:nvSpPr>
          <p:cNvPr id="409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9472"/>
            <a:ext cx="6261652" cy="4593861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4191708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cs-CZ" dirty="0" smtClean="0"/>
              <a:t>Microsoft </a:t>
            </a:r>
            <a:r>
              <a:rPr lang="cs-CZ" b="1" dirty="0" smtClean="0"/>
              <a:t>Konstrukční dokonalost</a:t>
            </a:r>
            <a:endParaRPr lang="cs-CZ" dirty="0" smtClean="0"/>
          </a:p>
        </p:txBody>
      </p:sp>
      <p:sp>
        <p:nvSpPr>
          <p:cNvPr id="43011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cs-CZ" dirty="0" smtClean="0"/>
              <a:t>Důvěrné informace společnosti Microsoft</a:t>
            </a:r>
          </a:p>
        </p:txBody>
      </p:sp>
      <p:sp>
        <p:nvSpPr>
          <p:cNvPr id="43012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FF76F4-FC11-42FE-9D94-04E3E6D16C06}" type="slidenum">
              <a:rPr lang="cs-CZ" smtClean="0"/>
              <a:pPr/>
              <a:t>65</a:t>
            </a:fld>
            <a:endParaRPr lang="cs-CZ" dirty="0" smtClean="0"/>
          </a:p>
        </p:txBody>
      </p:sp>
      <p:sp>
        <p:nvSpPr>
          <p:cNvPr id="430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30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3"/>
            <a:ext cx="6261652" cy="4603230"/>
          </a:xfrm>
          <a:noFill/>
          <a:ln/>
        </p:spPr>
        <p:txBody>
          <a:bodyPr/>
          <a:lstStyle/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4575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eaLnBrk="1" latinLnBrk="0" hangingPunct="1">
              <a:defRPr kumimoji="0" lang="cs-CZ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cs-CZ"/>
              <a:t>Po kliknutí lze upravit styl předlohy nadpisů.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cs-CZ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cs-CZ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cs-CZ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cs-CZ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cs-CZ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cs-CZ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cs-CZ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cs-CZ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cs-CZ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latinLnBrk="0" hangingPunct="1"/>
            <a:r>
              <a:rPr lang="cs-CZ" smtClean="0"/>
              <a:t>Kliknutím lze upravit styl předlohy.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cs-CZ" sz="2000" baseline="0"/>
            </a:lvl1pPr>
          </a:lstStyle>
          <a:p>
            <a:r>
              <a:rPr kumimoji="0" lang="cs-CZ"/>
              <a:t>Logo společnosti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 eaLnBrk="1" latinLnBrk="0" hangingPunct="1">
              <a:defRPr kumimoji="0" lang="cs-CZ" sz="4000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cs-CZ" sz="3500"/>
              <a:t>Po kliknutí lze upravit styl předlohy nadpisů.</a:t>
            </a:r>
            <a:endParaRPr kumimoji="0"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16.12.2021</a:t>
            </a:fld>
            <a:endParaRPr kumimoji="0"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cs-CZ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cs-CZ" sz="1800"/>
            </a:lvl1pPr>
          </a:lstStyle>
          <a:p>
            <a:r>
              <a:rPr kumimoji="0" lang="cs-CZ"/>
              <a:t>Logo společnosti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 eaLnBrk="1" latinLnBrk="0" hangingPunct="1">
              <a:defRPr kumimoji="0" lang="cs-CZ"/>
            </a:lvl1pPr>
          </a:lstStyle>
          <a:p>
            <a:r>
              <a:rPr kumimoji="0" lang="cs-CZ"/>
              <a:t>Po kliknutí lze upravit styl předlohy nadpisů.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cs-CZ" sz="3200">
                <a:latin typeface="+mn-lt"/>
              </a:defRPr>
            </a:lvl1pPr>
            <a:lvl2pPr eaLnBrk="1" latinLnBrk="0" hangingPunct="1">
              <a:defRPr kumimoji="0" lang="cs-CZ" sz="2800">
                <a:latin typeface="+mn-lt"/>
              </a:defRPr>
            </a:lvl2pPr>
            <a:lvl3pPr eaLnBrk="1" latinLnBrk="0" hangingPunct="1">
              <a:defRPr kumimoji="0" lang="cs-CZ" sz="2400">
                <a:latin typeface="+mn-lt"/>
              </a:defRPr>
            </a:lvl3pPr>
            <a:lvl4pPr eaLnBrk="1" latinLnBrk="0" hangingPunct="1">
              <a:defRPr kumimoji="0" lang="cs-CZ" sz="2400">
                <a:latin typeface="+mn-lt"/>
              </a:defRPr>
            </a:lvl4pPr>
            <a:lvl5pPr eaLnBrk="1" latinLnBrk="0" hangingPunct="1">
              <a:defRPr kumimoji="0" lang="cs-CZ" sz="2400">
                <a:latin typeface="+mn-lt"/>
              </a:defRPr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16.12.2021</a:t>
            </a:fld>
            <a:endParaRPr kumimoji="0"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eaLnBrk="1" latinLnBrk="0" hangingPunct="1">
              <a:defRPr kumimoji="0" lang="cs-CZ" sz="2800"/>
            </a:lvl1pPr>
            <a:lvl2pPr eaLnBrk="1" latinLnBrk="0" hangingPunct="1">
              <a:defRPr kumimoji="0" lang="cs-CZ" sz="2400"/>
            </a:lvl2pPr>
            <a:lvl3pPr eaLnBrk="1" latinLnBrk="0" hangingPunct="1">
              <a:defRPr kumimoji="0" lang="cs-CZ" sz="2000"/>
            </a:lvl3pPr>
            <a:lvl4pPr eaLnBrk="1" latinLnBrk="0" hangingPunct="1">
              <a:defRPr kumimoji="0" lang="cs-CZ" sz="1800"/>
            </a:lvl4pPr>
            <a:lvl5pPr eaLnBrk="1" latinLnBrk="0" hangingPunct="1">
              <a:defRPr kumimoji="0" lang="cs-CZ" sz="1800"/>
            </a:lvl5pPr>
            <a:lvl6pPr eaLnBrk="1" latinLnBrk="0" hangingPunct="1">
              <a:defRPr kumimoji="0" lang="cs-CZ" sz="1800"/>
            </a:lvl6pPr>
            <a:lvl7pPr eaLnBrk="1" latinLnBrk="0" hangingPunct="1">
              <a:defRPr kumimoji="0" lang="cs-CZ" sz="1800"/>
            </a:lvl7pPr>
            <a:lvl8pPr eaLnBrk="1" latinLnBrk="0" hangingPunct="1">
              <a:defRPr kumimoji="0" lang="cs-CZ" sz="1800"/>
            </a:lvl8pPr>
            <a:lvl9pPr eaLnBrk="1" latinLnBrk="0" hangingPunct="1">
              <a:defRPr kumimoji="0" lang="cs-CZ"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eaLnBrk="1" latinLnBrk="0" hangingPunct="1">
              <a:defRPr kumimoji="0" lang="cs-CZ" sz="2800"/>
            </a:lvl1pPr>
            <a:lvl2pPr eaLnBrk="1" latinLnBrk="0" hangingPunct="1">
              <a:defRPr kumimoji="0" lang="cs-CZ" sz="2400"/>
            </a:lvl2pPr>
            <a:lvl3pPr eaLnBrk="1" latinLnBrk="0" hangingPunct="1">
              <a:defRPr kumimoji="0" lang="cs-CZ" sz="2000"/>
            </a:lvl3pPr>
            <a:lvl4pPr eaLnBrk="1" latinLnBrk="0" hangingPunct="1">
              <a:defRPr kumimoji="0" lang="cs-CZ" sz="1800"/>
            </a:lvl4pPr>
            <a:lvl5pPr eaLnBrk="1" latinLnBrk="0" hangingPunct="1">
              <a:defRPr kumimoji="0" lang="cs-CZ" sz="1800"/>
            </a:lvl5pPr>
            <a:lvl6pPr eaLnBrk="1" latinLnBrk="0" hangingPunct="1">
              <a:defRPr kumimoji="0" lang="cs-CZ" sz="1800"/>
            </a:lvl6pPr>
            <a:lvl7pPr eaLnBrk="1" latinLnBrk="0" hangingPunct="1">
              <a:defRPr kumimoji="0" lang="cs-CZ" sz="1800"/>
            </a:lvl7pPr>
            <a:lvl8pPr eaLnBrk="1" latinLnBrk="0" hangingPunct="1">
              <a:defRPr kumimoji="0" lang="cs-CZ" sz="1800"/>
            </a:lvl8pPr>
            <a:lvl9pPr eaLnBrk="1" latinLnBrk="0" hangingPunct="1">
              <a:defRPr kumimoji="0" lang="cs-CZ"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16.12.2021</a:t>
            </a:fld>
            <a:endParaRPr kumimoji="0"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eaLnBrk="1" latinLnBrk="0" hangingPunct="1">
              <a:defRPr kumimoji="0" lang="cs-CZ"/>
            </a:lvl1pPr>
          </a:lstStyle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cs-CZ" sz="2400" b="1"/>
            </a:lvl1pPr>
            <a:lvl2pPr marL="457200" indent="0" eaLnBrk="1" latinLnBrk="0" hangingPunct="1">
              <a:buNone/>
              <a:defRPr kumimoji="0" lang="cs-CZ" sz="2000" b="1"/>
            </a:lvl2pPr>
            <a:lvl3pPr marL="914400" indent="0" eaLnBrk="1" latinLnBrk="0" hangingPunct="1">
              <a:buNone/>
              <a:defRPr kumimoji="0" lang="cs-CZ" sz="1800" b="1"/>
            </a:lvl3pPr>
            <a:lvl4pPr marL="1371600" indent="0" eaLnBrk="1" latinLnBrk="0" hangingPunct="1">
              <a:buNone/>
              <a:defRPr kumimoji="0" lang="cs-CZ" sz="1600" b="1"/>
            </a:lvl4pPr>
            <a:lvl5pPr marL="1828800" indent="0" eaLnBrk="1" latinLnBrk="0" hangingPunct="1">
              <a:buNone/>
              <a:defRPr kumimoji="0" lang="cs-CZ" sz="1600" b="1"/>
            </a:lvl5pPr>
            <a:lvl6pPr marL="2286000" indent="0" eaLnBrk="1" latinLnBrk="0" hangingPunct="1">
              <a:buNone/>
              <a:defRPr kumimoji="0" lang="cs-CZ" sz="1600" b="1"/>
            </a:lvl6pPr>
            <a:lvl7pPr marL="2743200" indent="0" eaLnBrk="1" latinLnBrk="0" hangingPunct="1">
              <a:buNone/>
              <a:defRPr kumimoji="0" lang="cs-CZ" sz="1600" b="1"/>
            </a:lvl7pPr>
            <a:lvl8pPr marL="3200400" indent="0" eaLnBrk="1" latinLnBrk="0" hangingPunct="1">
              <a:buNone/>
              <a:defRPr kumimoji="0" lang="cs-CZ" sz="1600" b="1"/>
            </a:lvl8pPr>
            <a:lvl9pPr marL="3657600" indent="0" eaLnBrk="1" latinLnBrk="0" hangingPunct="1">
              <a:buNone/>
              <a:defRPr kumimoji="0" lang="cs-CZ"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eaLnBrk="1" latinLnBrk="0" hangingPunct="1">
              <a:defRPr kumimoji="0" lang="cs-CZ" sz="2400"/>
            </a:lvl1pPr>
            <a:lvl2pPr eaLnBrk="1" latinLnBrk="0" hangingPunct="1">
              <a:defRPr kumimoji="0" lang="cs-CZ" sz="2000"/>
            </a:lvl2pPr>
            <a:lvl3pPr eaLnBrk="1" latinLnBrk="0" hangingPunct="1">
              <a:defRPr kumimoji="0" lang="cs-CZ" sz="1800"/>
            </a:lvl3pPr>
            <a:lvl4pPr eaLnBrk="1" latinLnBrk="0" hangingPunct="1">
              <a:defRPr kumimoji="0" lang="cs-CZ" sz="1600"/>
            </a:lvl4pPr>
            <a:lvl5pPr eaLnBrk="1" latinLnBrk="0" hangingPunct="1">
              <a:defRPr kumimoji="0" lang="cs-CZ" sz="1600"/>
            </a:lvl5pPr>
            <a:lvl6pPr eaLnBrk="1" latinLnBrk="0" hangingPunct="1">
              <a:defRPr kumimoji="0" lang="cs-CZ" sz="1600"/>
            </a:lvl6pPr>
            <a:lvl7pPr eaLnBrk="1" latinLnBrk="0" hangingPunct="1">
              <a:defRPr kumimoji="0" lang="cs-CZ" sz="1600"/>
            </a:lvl7pPr>
            <a:lvl8pPr eaLnBrk="1" latinLnBrk="0" hangingPunct="1">
              <a:defRPr kumimoji="0" lang="cs-CZ" sz="1600"/>
            </a:lvl8pPr>
            <a:lvl9pPr eaLnBrk="1" latinLnBrk="0" hangingPunct="1">
              <a:defRPr kumimoji="0" lang="cs-CZ"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cs-CZ" sz="2400" b="1"/>
            </a:lvl1pPr>
            <a:lvl2pPr marL="457200" indent="0" eaLnBrk="1" latinLnBrk="0" hangingPunct="1">
              <a:buNone/>
              <a:defRPr kumimoji="0" lang="cs-CZ" sz="2000" b="1"/>
            </a:lvl2pPr>
            <a:lvl3pPr marL="914400" indent="0" eaLnBrk="1" latinLnBrk="0" hangingPunct="1">
              <a:buNone/>
              <a:defRPr kumimoji="0" lang="cs-CZ" sz="1800" b="1"/>
            </a:lvl3pPr>
            <a:lvl4pPr marL="1371600" indent="0" eaLnBrk="1" latinLnBrk="0" hangingPunct="1">
              <a:buNone/>
              <a:defRPr kumimoji="0" lang="cs-CZ" sz="1600" b="1"/>
            </a:lvl4pPr>
            <a:lvl5pPr marL="1828800" indent="0" eaLnBrk="1" latinLnBrk="0" hangingPunct="1">
              <a:buNone/>
              <a:defRPr kumimoji="0" lang="cs-CZ" sz="1600" b="1"/>
            </a:lvl5pPr>
            <a:lvl6pPr marL="2286000" indent="0" eaLnBrk="1" latinLnBrk="0" hangingPunct="1">
              <a:buNone/>
              <a:defRPr kumimoji="0" lang="cs-CZ" sz="1600" b="1"/>
            </a:lvl6pPr>
            <a:lvl7pPr marL="2743200" indent="0" eaLnBrk="1" latinLnBrk="0" hangingPunct="1">
              <a:buNone/>
              <a:defRPr kumimoji="0" lang="cs-CZ" sz="1600" b="1"/>
            </a:lvl7pPr>
            <a:lvl8pPr marL="3200400" indent="0" eaLnBrk="1" latinLnBrk="0" hangingPunct="1">
              <a:buNone/>
              <a:defRPr kumimoji="0" lang="cs-CZ" sz="1600" b="1"/>
            </a:lvl8pPr>
            <a:lvl9pPr marL="3657600" indent="0" eaLnBrk="1" latinLnBrk="0" hangingPunct="1">
              <a:buNone/>
              <a:defRPr kumimoji="0" lang="cs-CZ"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eaLnBrk="1" latinLnBrk="0" hangingPunct="1">
              <a:defRPr kumimoji="0" lang="cs-CZ" sz="2400"/>
            </a:lvl1pPr>
            <a:lvl2pPr eaLnBrk="1" latinLnBrk="0" hangingPunct="1">
              <a:defRPr kumimoji="0" lang="cs-CZ" sz="2000"/>
            </a:lvl2pPr>
            <a:lvl3pPr eaLnBrk="1" latinLnBrk="0" hangingPunct="1">
              <a:defRPr kumimoji="0" lang="cs-CZ" sz="1800"/>
            </a:lvl3pPr>
            <a:lvl4pPr eaLnBrk="1" latinLnBrk="0" hangingPunct="1">
              <a:defRPr kumimoji="0" lang="cs-CZ" sz="1600"/>
            </a:lvl4pPr>
            <a:lvl5pPr eaLnBrk="1" latinLnBrk="0" hangingPunct="1">
              <a:defRPr kumimoji="0" lang="cs-CZ" sz="1600"/>
            </a:lvl5pPr>
            <a:lvl6pPr eaLnBrk="1" latinLnBrk="0" hangingPunct="1">
              <a:defRPr kumimoji="0" lang="cs-CZ" sz="1600"/>
            </a:lvl6pPr>
            <a:lvl7pPr eaLnBrk="1" latinLnBrk="0" hangingPunct="1">
              <a:defRPr kumimoji="0" lang="cs-CZ" sz="1600"/>
            </a:lvl7pPr>
            <a:lvl8pPr eaLnBrk="1" latinLnBrk="0" hangingPunct="1">
              <a:defRPr kumimoji="0" lang="cs-CZ" sz="1600"/>
            </a:lvl8pPr>
            <a:lvl9pPr eaLnBrk="1" latinLnBrk="0" hangingPunct="1">
              <a:defRPr kumimoji="0" lang="cs-CZ"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16.12.2021</a:t>
            </a:fld>
            <a:endParaRPr kumimoji="0"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eaLnBrk="1" latinLnBrk="0" hangingPunct="1">
              <a:defRPr kumimoji="0" lang="cs-CZ" sz="2000" b="1"/>
            </a:lvl1pPr>
          </a:lstStyle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eaLnBrk="1" latinLnBrk="0" hangingPunct="1">
              <a:defRPr kumimoji="0" lang="cs-CZ" sz="3200"/>
            </a:lvl1pPr>
            <a:lvl2pPr eaLnBrk="1" latinLnBrk="0" hangingPunct="1">
              <a:defRPr kumimoji="0" lang="cs-CZ" sz="2800"/>
            </a:lvl2pPr>
            <a:lvl3pPr eaLnBrk="1" latinLnBrk="0" hangingPunct="1">
              <a:defRPr kumimoji="0" lang="cs-CZ" sz="2400"/>
            </a:lvl3pPr>
            <a:lvl4pPr eaLnBrk="1" latinLnBrk="0" hangingPunct="1">
              <a:defRPr kumimoji="0" lang="cs-CZ" sz="2000"/>
            </a:lvl4pPr>
            <a:lvl5pPr eaLnBrk="1" latinLnBrk="0" hangingPunct="1">
              <a:defRPr kumimoji="0" lang="cs-CZ" sz="2000"/>
            </a:lvl5pPr>
            <a:lvl6pPr eaLnBrk="1" latinLnBrk="0" hangingPunct="1">
              <a:defRPr kumimoji="0" lang="cs-CZ" sz="2000"/>
            </a:lvl6pPr>
            <a:lvl7pPr eaLnBrk="1" latinLnBrk="0" hangingPunct="1">
              <a:defRPr kumimoji="0" lang="cs-CZ" sz="2000"/>
            </a:lvl7pPr>
            <a:lvl8pPr eaLnBrk="1" latinLnBrk="0" hangingPunct="1">
              <a:defRPr kumimoji="0" lang="cs-CZ" sz="2000"/>
            </a:lvl8pPr>
            <a:lvl9pPr eaLnBrk="1" latinLnBrk="0" hangingPunct="1">
              <a:defRPr kumimoji="0" lang="cs-CZ"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eaLnBrk="1" latinLnBrk="0" hangingPunct="1">
              <a:buNone/>
              <a:defRPr kumimoji="0" lang="cs-CZ" sz="1400"/>
            </a:lvl1pPr>
            <a:lvl2pPr marL="457200" indent="0" eaLnBrk="1" latinLnBrk="0" hangingPunct="1">
              <a:buNone/>
              <a:defRPr kumimoji="0" lang="cs-CZ" sz="1200"/>
            </a:lvl2pPr>
            <a:lvl3pPr marL="914400" indent="0" eaLnBrk="1" latinLnBrk="0" hangingPunct="1">
              <a:buNone/>
              <a:defRPr kumimoji="0" lang="cs-CZ" sz="1000"/>
            </a:lvl3pPr>
            <a:lvl4pPr marL="1371600" indent="0" eaLnBrk="1" latinLnBrk="0" hangingPunct="1">
              <a:buNone/>
              <a:defRPr kumimoji="0" lang="cs-CZ" sz="900"/>
            </a:lvl4pPr>
            <a:lvl5pPr marL="1828800" indent="0" eaLnBrk="1" latinLnBrk="0" hangingPunct="1">
              <a:buNone/>
              <a:defRPr kumimoji="0" lang="cs-CZ" sz="900"/>
            </a:lvl5pPr>
            <a:lvl6pPr marL="2286000" indent="0" eaLnBrk="1" latinLnBrk="0" hangingPunct="1">
              <a:buNone/>
              <a:defRPr kumimoji="0" lang="cs-CZ" sz="900"/>
            </a:lvl6pPr>
            <a:lvl7pPr marL="2743200" indent="0" eaLnBrk="1" latinLnBrk="0" hangingPunct="1">
              <a:buNone/>
              <a:defRPr kumimoji="0" lang="cs-CZ" sz="900"/>
            </a:lvl7pPr>
            <a:lvl8pPr marL="3200400" indent="0" eaLnBrk="1" latinLnBrk="0" hangingPunct="1">
              <a:buNone/>
              <a:defRPr kumimoji="0" lang="cs-CZ" sz="900"/>
            </a:lvl8pPr>
            <a:lvl9pPr marL="3657600" indent="0" eaLnBrk="1" latinLnBrk="0" hangingPunct="1">
              <a:buNone/>
              <a:defRPr kumimoji="0" lang="cs-CZ"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16.12.2021</a:t>
            </a:fld>
            <a:endParaRPr kumimoji="0"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cs-CZ" sz="2000" b="1"/>
            </a:lvl1pPr>
          </a:lstStyle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cs-CZ" sz="3200"/>
            </a:lvl1pPr>
            <a:lvl2pPr marL="457200" indent="0" eaLnBrk="1" latinLnBrk="0" hangingPunct="1">
              <a:buNone/>
              <a:defRPr kumimoji="0" lang="cs-CZ" sz="2800"/>
            </a:lvl2pPr>
            <a:lvl3pPr marL="914400" indent="0" eaLnBrk="1" latinLnBrk="0" hangingPunct="1">
              <a:buNone/>
              <a:defRPr kumimoji="0" lang="cs-CZ" sz="2400"/>
            </a:lvl3pPr>
            <a:lvl4pPr marL="1371600" indent="0" eaLnBrk="1" latinLnBrk="0" hangingPunct="1">
              <a:buNone/>
              <a:defRPr kumimoji="0" lang="cs-CZ" sz="2000"/>
            </a:lvl4pPr>
            <a:lvl5pPr marL="1828800" indent="0" eaLnBrk="1" latinLnBrk="0" hangingPunct="1">
              <a:buNone/>
              <a:defRPr kumimoji="0" lang="cs-CZ" sz="2000"/>
            </a:lvl5pPr>
            <a:lvl6pPr marL="2286000" indent="0" eaLnBrk="1" latinLnBrk="0" hangingPunct="1">
              <a:buNone/>
              <a:defRPr kumimoji="0" lang="cs-CZ" sz="2000"/>
            </a:lvl6pPr>
            <a:lvl7pPr marL="2743200" indent="0" eaLnBrk="1" latinLnBrk="0" hangingPunct="1">
              <a:buNone/>
              <a:defRPr kumimoji="0" lang="cs-CZ" sz="2000"/>
            </a:lvl7pPr>
            <a:lvl8pPr marL="3200400" indent="0" eaLnBrk="1" latinLnBrk="0" hangingPunct="1">
              <a:buNone/>
              <a:defRPr kumimoji="0" lang="cs-CZ" sz="2000"/>
            </a:lvl8pPr>
            <a:lvl9pPr marL="3657600" indent="0" eaLnBrk="1" latinLnBrk="0" hangingPunct="1">
              <a:buNone/>
              <a:defRPr kumimoji="0" lang="cs-CZ" sz="2000"/>
            </a:lvl9pPr>
          </a:lstStyle>
          <a:p>
            <a:pPr eaLnBrk="1" latinLnBrk="0" hangingPunct="1"/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cs-CZ" sz="1400"/>
            </a:lvl1pPr>
            <a:lvl2pPr marL="457200" indent="0" eaLnBrk="1" latinLnBrk="0" hangingPunct="1">
              <a:buNone/>
              <a:defRPr kumimoji="0" lang="cs-CZ" sz="1200"/>
            </a:lvl2pPr>
            <a:lvl3pPr marL="914400" indent="0" eaLnBrk="1" latinLnBrk="0" hangingPunct="1">
              <a:buNone/>
              <a:defRPr kumimoji="0" lang="cs-CZ" sz="1000"/>
            </a:lvl3pPr>
            <a:lvl4pPr marL="1371600" indent="0" eaLnBrk="1" latinLnBrk="0" hangingPunct="1">
              <a:buNone/>
              <a:defRPr kumimoji="0" lang="cs-CZ" sz="900"/>
            </a:lvl4pPr>
            <a:lvl5pPr marL="1828800" indent="0" eaLnBrk="1" latinLnBrk="0" hangingPunct="1">
              <a:buNone/>
              <a:defRPr kumimoji="0" lang="cs-CZ" sz="900"/>
            </a:lvl5pPr>
            <a:lvl6pPr marL="2286000" indent="0" eaLnBrk="1" latinLnBrk="0" hangingPunct="1">
              <a:buNone/>
              <a:defRPr kumimoji="0" lang="cs-CZ" sz="900"/>
            </a:lvl6pPr>
            <a:lvl7pPr marL="2743200" indent="0" eaLnBrk="1" latinLnBrk="0" hangingPunct="1">
              <a:buNone/>
              <a:defRPr kumimoji="0" lang="cs-CZ" sz="900"/>
            </a:lvl7pPr>
            <a:lvl8pPr marL="3200400" indent="0" eaLnBrk="1" latinLnBrk="0" hangingPunct="1">
              <a:buNone/>
              <a:defRPr kumimoji="0" lang="cs-CZ" sz="900"/>
            </a:lvl8pPr>
            <a:lvl9pPr marL="3657600" indent="0" eaLnBrk="1" latinLnBrk="0" hangingPunct="1">
              <a:buNone/>
              <a:defRPr kumimoji="0" lang="cs-CZ"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16.12.2021</a:t>
            </a:fld>
            <a:endParaRPr kumimoji="0"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16.12.2021</a:t>
            </a:fld>
            <a:endParaRPr kumimoji="0"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16.12.2021</a:t>
            </a:fld>
            <a:endParaRPr kumimoji="0"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16.12.2021</a:t>
            </a:fld>
            <a:endParaRPr kumimoji="0"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16.12.2021</a:t>
            </a:fld>
            <a:endParaRPr kumimoji="0"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uze pozad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pPr/>
              <a:t>16.12.2021</a:t>
            </a:fld>
            <a:endParaRPr kumimoji="0"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kumimoji="0"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cs-CZ" smtClean="0"/>
              <a:t>Kliknutím lze upravit styl.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cs-CZ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pPr/>
              <a:t>16.12.2021</a:t>
            </a:fld>
            <a:endParaRPr kumimoji="0"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cs-CZ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cs-CZ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pPr/>
              <a:t>‹#›</a:t>
            </a:fld>
            <a:endParaRPr kumimoji="0" lang="cs-CZ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cs-CZ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cs-CZ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cs-CZ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cs-CZ"/>
      </a:defPPr>
      <a:lvl1pPr marL="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cs-CZ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3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microsoft.com/office/2007/relationships/media" Target="../media/media1.m4a"/><Relationship Id="rId5" Type="http://schemas.openxmlformats.org/officeDocument/2006/relationships/audio" Target="NULL" TargetMode="External"/><Relationship Id="rId4" Type="http://schemas.openxmlformats.org/officeDocument/2006/relationships/tags" Target="../tags/tag4.xm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jpe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6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10" Type="http://schemas.openxmlformats.org/officeDocument/2006/relationships/image" Target="../media/image70.jpeg"/><Relationship Id="rId4" Type="http://schemas.openxmlformats.org/officeDocument/2006/relationships/image" Target="../media/image64.jpeg"/><Relationship Id="rId9" Type="http://schemas.openxmlformats.org/officeDocument/2006/relationships/image" Target="../media/image6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8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96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23.jpe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572%20545%20077" TargetMode="External"/><Relationship Id="rId3" Type="http://schemas.openxmlformats.org/officeDocument/2006/relationships/tags" Target="../tags/tag11.xml"/><Relationship Id="rId7" Type="http://schemas.openxmlformats.org/officeDocument/2006/relationships/hyperlink" Target="mailto:zsjarosov@zsjarosov.cz?subject=Kontakt%20z%20prezentace%20&#353;koly" TargetMode="Externa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hyperlink" Target="http://www.zsjarosov.cz/" TargetMode="External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4716016" y="2286001"/>
            <a:ext cx="3888432" cy="7109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Školní družiny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3707904" y="3212976"/>
            <a:ext cx="4772528" cy="398512"/>
          </a:xfrm>
        </p:spPr>
        <p:txBody>
          <a:bodyPr>
            <a:normAutofit fontScale="92500" lnSpcReduction="10000"/>
          </a:bodyPr>
          <a:lstStyle/>
          <a:p>
            <a:r>
              <a:rPr lang="cs-CZ" sz="2400" b="1" dirty="0" smtClean="0">
                <a:latin typeface="+mn-lt"/>
              </a:rPr>
              <a:t>při  ZŠ a MŠ Jarošov</a:t>
            </a:r>
            <a:endParaRPr lang="cs-CZ" sz="2400" b="1" dirty="0">
              <a:latin typeface="+mn-lt"/>
            </a:endParaRPr>
          </a:p>
        </p:txBody>
      </p:sp>
      <p:sp>
        <p:nvSpPr>
          <p:cNvPr id="4" name="Subtitle 2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7236296" y="6237312"/>
            <a:ext cx="1440160" cy="34252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0" lang="cs-CZ" sz="2000" b="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0" lang="cs-CZ"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0" lang="cs-CZ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0" lang="cs-CZ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0" lang="cs-CZ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0" lang="cs-CZ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0" lang="cs-CZ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0" lang="cs-CZ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0" lang="cs-CZ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>
                <a:latin typeface="+mn-lt"/>
              </a:rPr>
              <a:t>Jarošov 2021</a:t>
            </a:r>
            <a:endParaRPr lang="cs-CZ" sz="24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34129" y="1633731"/>
            <a:ext cx="20810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Nahlédnutí do </a:t>
            </a:r>
            <a:endParaRPr lang="cs-CZ" sz="2400" b="1" dirty="0"/>
          </a:p>
        </p:txBody>
      </p:sp>
      <p:pic>
        <p:nvPicPr>
          <p:cNvPr id="8" name="Jak dostat tatínka do polepšovny (znělka)  noty pro klavír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end="0.839"/>
                  <p14:fade in="500" out="2500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71656" y="116632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475656" y="0"/>
            <a:ext cx="6696744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Vítejte v naší ŠD při ZŠ Jarošov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43707"/>
            <a:ext cx="2520280" cy="188586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79" y="1124745"/>
            <a:ext cx="5625805" cy="420965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425779"/>
            <a:ext cx="4464496" cy="334067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508104" y="58052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64088" y="5661248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Jsme tu pro vás každý den od 6:15 do 16:30 hodin</a:t>
            </a:r>
            <a:endParaRPr lang="cs-CZ" dirty="0"/>
          </a:p>
        </p:txBody>
      </p:sp>
    </p:spTree>
    <p:custDataLst>
      <p:tags r:id="rId1"/>
    </p:custDataLst>
  </p:cSld>
  <p:clrMapOvr>
    <a:masterClrMapping/>
  </p:clrMapOvr>
  <p:transition spd="slow" advTm="23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753331" flipH="1">
            <a:off x="4428587" y="-2816015"/>
            <a:ext cx="2895600" cy="6861081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5489" y="3084528"/>
            <a:ext cx="9001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… odložíme si nepotřebné…</a:t>
            </a:r>
            <a:endParaRPr lang="cs-CZ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812361" y="4581128"/>
            <a:ext cx="72008" cy="873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00" y="4077072"/>
            <a:ext cx="3484452" cy="260680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7" y="4073964"/>
            <a:ext cx="3484453" cy="260680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07221"/>
            <a:ext cx="3484453" cy="260680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00" y="407221"/>
            <a:ext cx="3484452" cy="2606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948031"/>
      </p:ext>
    </p:extLst>
  </p:cSld>
  <p:clrMapOvr>
    <a:masterClrMapping/>
  </p:clrMapOvr>
  <p:transition spd="slow" advTm="2305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76093" y="935373"/>
            <a:ext cx="6736222" cy="504055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4241" y="3147855"/>
            <a:ext cx="4059551" cy="303766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45692" y="548680"/>
            <a:ext cx="376558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/>
              <a:t>Důležité aktuální informace </a:t>
            </a:r>
          </a:p>
          <a:p>
            <a:pPr algn="ctr"/>
            <a:r>
              <a:rPr lang="cs-CZ" sz="2400" b="1" dirty="0" smtClean="0"/>
              <a:t>naleznete </a:t>
            </a:r>
            <a:r>
              <a:rPr lang="cs-CZ" sz="2400" b="1" dirty="0"/>
              <a:t>hned</a:t>
            </a:r>
          </a:p>
          <a:p>
            <a:pPr algn="ctr"/>
            <a:r>
              <a:rPr lang="cs-CZ" sz="2400" b="1" dirty="0"/>
              <a:t>u vchodu</a:t>
            </a:r>
          </a:p>
          <a:p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085250928"/>
      </p:ext>
    </p:extLst>
  </p:cSld>
  <p:clrMapOvr>
    <a:masterClrMapping/>
  </p:clrMapOvr>
  <p:transition spd="slow" advTm="23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7426">
            <a:off x="-2166804" y="-923078"/>
            <a:ext cx="5593540" cy="11867613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1844824"/>
            <a:ext cx="4258753" cy="318672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788" y="3429000"/>
            <a:ext cx="4217944" cy="316345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788" y="107205"/>
            <a:ext cx="4216149" cy="3162111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692696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Práce dětí pravidelně vystavíme…</a:t>
            </a:r>
            <a:endParaRPr lang="cs-CZ" sz="2400" b="1" dirty="0"/>
          </a:p>
        </p:txBody>
      </p:sp>
    </p:spTree>
  </p:cSld>
  <p:clrMapOvr>
    <a:masterClrMapping/>
  </p:clrMapOvr>
  <p:transition spd="slow" advTm="23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21854" y="0"/>
            <a:ext cx="7765662" cy="1647612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51" y="181904"/>
            <a:ext cx="3762046" cy="2815048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4572000" y="181904"/>
            <a:ext cx="405366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Velmi důležité dveře…</a:t>
            </a:r>
            <a:endParaRPr lang="cs-CZ" sz="4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288" y="2067374"/>
            <a:ext cx="6362067" cy="4760581"/>
          </a:xfrm>
          <a:prstGeom prst="rect">
            <a:avLst/>
          </a:prstGeom>
        </p:spPr>
      </p:pic>
    </p:spTree>
  </p:cSld>
  <p:clrMapOvr>
    <a:masterClrMapping/>
  </p:clrMapOvr>
  <p:transition spd="slow" advTm="2300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63332" y="-6858000"/>
            <a:ext cx="7765662" cy="16476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753331" flipH="1">
            <a:off x="-316180" y="3775286"/>
            <a:ext cx="2895600" cy="3390489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07504" y="2543520"/>
            <a:ext cx="65019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ŠD – 1. oddělení</a:t>
            </a:r>
            <a:endParaRPr lang="cs-CZ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4873" y="3756331"/>
            <a:ext cx="3368117" cy="252028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28525" y="1913283"/>
            <a:ext cx="4069435" cy="304506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5" y="160133"/>
            <a:ext cx="3021287" cy="2260756"/>
          </a:xfrm>
          <a:prstGeom prst="rect">
            <a:avLst/>
          </a:prstGeom>
        </p:spPr>
      </p:pic>
    </p:spTree>
  </p:cSld>
  <p:clrMapOvr>
    <a:masterClrMapping/>
  </p:clrMapOvr>
  <p:transition spd="slow" advTm="230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753331" flipH="1">
            <a:off x="163629" y="-3142207"/>
            <a:ext cx="2895600" cy="686108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30865"/>
            <a:ext cx="3177860" cy="238339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05722" y="4293096"/>
            <a:ext cx="3215816" cy="238339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16632"/>
            <a:ext cx="3215816" cy="241186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5" y="2132856"/>
            <a:ext cx="2688299" cy="201622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838" y="4293096"/>
            <a:ext cx="3185183" cy="238339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780928"/>
            <a:ext cx="3020570" cy="2260219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24402" y="803391"/>
            <a:ext cx="19808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Spoustu místa pro zábavu, hry i posilující svačinu…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61957518"/>
      </p:ext>
    </p:extLst>
  </p:cSld>
  <p:clrMapOvr>
    <a:masterClrMapping/>
  </p:clrMapOvr>
  <p:transition spd="slow" advTm="23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9743" y="3789040"/>
            <a:ext cx="65019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ŠD – 2. oddělení</a:t>
            </a:r>
            <a:endParaRPr lang="cs-CZ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6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720" y="-387425"/>
            <a:ext cx="7765662" cy="1647612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932" y="4581128"/>
            <a:ext cx="2612322" cy="1954737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633767"/>
            <a:ext cx="2880320" cy="215527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3"/>
            <a:ext cx="4907827" cy="3672408"/>
          </a:xfrm>
          <a:prstGeom prst="rect">
            <a:avLst/>
          </a:prstGeom>
        </p:spPr>
      </p:pic>
    </p:spTree>
  </p:cSld>
  <p:clrMapOvr>
    <a:masterClrMapping/>
  </p:clrMapOvr>
  <p:transition spd="slow" advTm="23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1" y="116632"/>
            <a:ext cx="3936437" cy="295232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11960" y="116632"/>
            <a:ext cx="3936437" cy="295232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583" y="2924944"/>
            <a:ext cx="4722000" cy="3541500"/>
          </a:xfrm>
          <a:prstGeom prst="rect">
            <a:avLst/>
          </a:prstGeom>
        </p:spPr>
      </p:pic>
      <p:pic>
        <p:nvPicPr>
          <p:cNvPr id="2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247488">
            <a:off x="-2279260" y="-1771619"/>
            <a:ext cx="7765662" cy="16476125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6660232" y="3861048"/>
            <a:ext cx="20744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/>
              <a:t>Svou šikovnost</a:t>
            </a:r>
          </a:p>
          <a:p>
            <a:pPr algn="ctr"/>
            <a:r>
              <a:rPr lang="cs-CZ" sz="2400" b="1" dirty="0" smtClean="0"/>
              <a:t> každý den</a:t>
            </a:r>
          </a:p>
          <a:p>
            <a:pPr algn="ctr"/>
            <a:r>
              <a:rPr lang="cs-CZ" sz="2400" b="1" dirty="0" smtClean="0"/>
              <a:t> rozvíjíme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529292336"/>
      </p:ext>
    </p:extLst>
  </p:cSld>
  <p:clrMapOvr>
    <a:masterClrMapping/>
  </p:clrMapOvr>
  <p:transition spd="slow" advTm="23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11" y="-4810437"/>
            <a:ext cx="7767637" cy="1647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-612576" y="5809496"/>
            <a:ext cx="65019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ŠD – 3. oddělení</a:t>
            </a:r>
            <a:endParaRPr lang="cs-CZ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99418" y="823552"/>
            <a:ext cx="5616626" cy="420278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48662" y="1604331"/>
            <a:ext cx="3528392" cy="264021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243481" y="3045806"/>
            <a:ext cx="22746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/>
              <a:t>…malá třída </a:t>
            </a:r>
          </a:p>
          <a:p>
            <a:pPr algn="ctr"/>
            <a:r>
              <a:rPr lang="cs-CZ" sz="2400" b="1" dirty="0" smtClean="0"/>
              <a:t>pro velká </a:t>
            </a:r>
          </a:p>
          <a:p>
            <a:pPr algn="ctr"/>
            <a:r>
              <a:rPr lang="cs-CZ" sz="2400" b="1" dirty="0" smtClean="0"/>
              <a:t>dobrodružství …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301322640"/>
      </p:ext>
    </p:extLst>
  </p:cSld>
  <p:clrMapOvr>
    <a:masterClrMapping/>
  </p:clrMapOvr>
  <p:transition spd="slow" advTm="23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380" y="3429000"/>
            <a:ext cx="3765276" cy="282395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902" y="404664"/>
            <a:ext cx="1967682" cy="2623576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36918">
            <a:off x="6006140" y="-1298730"/>
            <a:ext cx="4486275" cy="736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77072"/>
            <a:ext cx="3423812" cy="256785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92696"/>
            <a:ext cx="2968090" cy="222095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16632"/>
            <a:ext cx="3108312" cy="233123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3429000"/>
            <a:ext cx="28502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Tvořeníčko</a:t>
            </a:r>
            <a:r>
              <a:rPr lang="cs-CZ" sz="2400" b="1" dirty="0" smtClean="0"/>
              <a:t>, tvoření…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40497421"/>
      </p:ext>
    </p:extLst>
  </p:cSld>
  <p:clrMapOvr>
    <a:masterClrMapping/>
  </p:clrMapOvr>
  <p:transition spd="slow" advTm="23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070" y="3329893"/>
            <a:ext cx="4011410" cy="3008558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747716" y="3957009"/>
            <a:ext cx="388843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Pohyb nás baví!</a:t>
            </a:r>
            <a:endParaRPr lang="cs-CZ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16632"/>
            <a:ext cx="4032448" cy="302433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08" y="116632"/>
            <a:ext cx="4032448" cy="3024336"/>
          </a:xfrm>
          <a:prstGeom prst="rect">
            <a:avLst/>
          </a:prstGeom>
        </p:spPr>
      </p:pic>
    </p:spTree>
  </p:cSld>
  <p:clrMapOvr>
    <a:masterClrMapping/>
  </p:clrMapOvr>
  <p:transition advTm="23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788024" y="260648"/>
            <a:ext cx="404030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Zpívání dovoleno </a:t>
            </a:r>
            <a:r>
              <a:rPr lang="cs-CZ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sym typeface="Wingdings" panose="05000000000000000000" pitchFamily="2" charset="2"/>
              </a:rPr>
              <a:t></a:t>
            </a:r>
            <a:endParaRPr lang="cs-CZ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27584" y="4887574"/>
            <a:ext cx="252028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… jsme pro každou srandu…</a:t>
            </a:r>
            <a:endParaRPr lang="cs-CZ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308511"/>
            <a:ext cx="1584176" cy="21122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485" y="4308511"/>
            <a:ext cx="2816314" cy="211223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950" y="2014974"/>
            <a:ext cx="1117283" cy="83796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963485" y="3043318"/>
            <a:ext cx="1026508" cy="76988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142378" y="3053568"/>
            <a:ext cx="1014794" cy="76109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014974"/>
            <a:ext cx="2017560" cy="151317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014974"/>
            <a:ext cx="2017560" cy="151317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014974"/>
            <a:ext cx="2017560" cy="151317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59646"/>
            <a:ext cx="2017560" cy="151317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144" y="259646"/>
            <a:ext cx="2016224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56138"/>
      </p:ext>
    </p:extLst>
  </p:cSld>
  <p:clrMapOvr>
    <a:masterClrMapping/>
  </p:clrMapOvr>
  <p:transition spd="slow" advTm="23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64" y="5878"/>
            <a:ext cx="9204190" cy="6903142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971600" y="116632"/>
            <a:ext cx="77699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6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Hurá, jsme venku…</a:t>
            </a:r>
            <a:endParaRPr lang="cs-CZ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6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23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45902" y="4437011"/>
            <a:ext cx="3146577" cy="229526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68150"/>
            <a:ext cx="2688299" cy="201622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0" y="151957"/>
            <a:ext cx="3272337" cy="244861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903" y="151957"/>
            <a:ext cx="3272337" cy="244861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79" y="2708920"/>
            <a:ext cx="3272337" cy="245425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560260"/>
            <a:ext cx="2880320" cy="216024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290" y="2653104"/>
            <a:ext cx="1509385" cy="113203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060" y="2653104"/>
            <a:ext cx="1509386" cy="113203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7831" y="2652336"/>
            <a:ext cx="1510409" cy="1132807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4050949" y="4005752"/>
            <a:ext cx="48561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…pestrá ochutnávka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346026007"/>
      </p:ext>
    </p:extLst>
  </p:cSld>
  <p:clrMapOvr>
    <a:masterClrMapping/>
  </p:clrMapOvr>
  <p:transition spd="slow" advTm="23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22" y="3772394"/>
            <a:ext cx="3862078" cy="289655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6632"/>
            <a:ext cx="3888432" cy="291632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16632"/>
            <a:ext cx="3862079" cy="2896559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5" y="3754216"/>
            <a:ext cx="3862079" cy="2896559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547664" y="3171842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Nápady pro originální zábavu nám nechybí…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204486022"/>
      </p:ext>
    </p:extLst>
  </p:cSld>
  <p:clrMapOvr>
    <a:masterClrMapping/>
  </p:clrMapOvr>
  <p:transition spd="slow" advTm="23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247488">
            <a:off x="-1055123" y="-2032418"/>
            <a:ext cx="7765662" cy="164761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418" y="4244543"/>
            <a:ext cx="3277675" cy="245260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97197" y="5042494"/>
            <a:ext cx="16647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Tady se nám bříška plní…</a:t>
            </a:r>
            <a:endParaRPr lang="cs-CZ" sz="2400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62559"/>
            <a:ext cx="1751591" cy="388652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909" y="4241500"/>
            <a:ext cx="3282404" cy="245564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98" y="1584367"/>
            <a:ext cx="3139434" cy="234868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077" y="1584367"/>
            <a:ext cx="3139434" cy="234868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585065" y="188640"/>
            <a:ext cx="486185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0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Školní jídelna – doplnění energie</a:t>
            </a:r>
            <a:endParaRPr lang="cs-CZ" sz="40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599301"/>
      </p:ext>
    </p:extLst>
  </p:cSld>
  <p:clrMapOvr>
    <a:masterClrMapping/>
  </p:clrMapOvr>
  <p:transition spd="slow" advTm="23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85" y="764704"/>
            <a:ext cx="3871508" cy="290363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772277"/>
            <a:ext cx="3851312" cy="288848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670" y="3341845"/>
            <a:ext cx="3871508" cy="290363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356992"/>
            <a:ext cx="3851312" cy="288848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403648" y="6396335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NUDU K NÁM NEPUSTÍME!</a:t>
            </a:r>
            <a:endParaRPr lang="cs-CZ" sz="2400" b="1" dirty="0"/>
          </a:p>
        </p:txBody>
      </p:sp>
    </p:spTree>
    <p:custDataLst>
      <p:tags r:id="rId1"/>
    </p:custDataLst>
  </p:cSld>
  <p:clrMapOvr>
    <a:masterClrMapping/>
  </p:clrMapOvr>
  <p:transition advTm="23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827584" y="1674672"/>
            <a:ext cx="763284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Různá období, místa a aktivity.</a:t>
            </a:r>
          </a:p>
          <a:p>
            <a:pPr algn="ctr"/>
            <a:r>
              <a:rPr lang="cs-CZ" sz="7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Putování časem…</a:t>
            </a:r>
            <a:endParaRPr lang="cs-CZ" sz="7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2220286"/>
      </p:ext>
    </p:extLst>
  </p:cSld>
  <p:clrMapOvr>
    <a:masterClrMapping/>
  </p:clrMapOvr>
  <p:transition spd="slow" advTm="23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6672" y="0"/>
            <a:ext cx="1219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950604"/>
      </p:ext>
    </p:extLst>
  </p:cSld>
  <p:clrMapOvr>
    <a:masterClrMapping/>
  </p:clrMapOvr>
  <p:transition spd="slow" advTm="23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11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300">
        <p14:flash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37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300">
        <p:circle/>
      </p:transition>
    </mc:Choice>
    <mc:Fallback xmlns="">
      <p:transition spd="slow" advTm="23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25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300">
        <p:dissolve/>
      </p:transition>
    </mc:Choice>
    <mc:Fallback xmlns="">
      <p:transition spd="slow" advTm="23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94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300">
        <p:checker/>
      </p:transition>
    </mc:Choice>
    <mc:Fallback xmlns="">
      <p:transition spd="slow" advTm="23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09772"/>
      </p:ext>
    </p:extLst>
  </p:cSld>
  <p:clrMapOvr>
    <a:masterClrMapping/>
  </p:clrMapOvr>
  <p:transition spd="slow" advTm="23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41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300">
        <p14:pan dir="u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63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">
        <p14:ferris dir="l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24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300">
        <p14:flythrough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11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300">
        <p14:ripple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71600" y="864096"/>
            <a:ext cx="6912770" cy="518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68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300">
        <p14:flip dir="r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54237"/>
      </p:ext>
    </p:extLst>
  </p:cSld>
  <p:clrMapOvr>
    <a:masterClrMapping/>
  </p:clrMapOvr>
  <p:transition spd="slow" advTm="23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Jak dostat tatínka do polepšovny (znělka)  noty pro klavír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0.839"/>
                  <p14:fade in="2750" out="3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71656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58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">
        <p:blinds dir="vert"/>
      </p:transition>
    </mc:Choice>
    <mc:Fallback xmlns="">
      <p:transition spd="slow" advTm="23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60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300">
        <p14:glitter pattern="hexagon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17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300">
        <p14:flip dir="r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81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">
        <p14:prism isInverted="1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9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300">
        <p14:warp dir="in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11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300">
        <p14:shred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48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300">
        <p14:doors dir="vert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9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300">
        <p14:ripple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19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split orient="vert"/>
      </p:transition>
    </mc:Choice>
    <mc:Fallback xmlns="">
      <p:transition spd="slow" advTm="23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1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300">
        <p:circle/>
      </p:transition>
    </mc:Choice>
    <mc:Fallback xmlns="">
      <p:transition spd="slow" advTm="23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84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300">
        <p:checker/>
      </p:transition>
    </mc:Choice>
    <mc:Fallback xmlns="">
      <p:transition spd="slow" advTm="23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03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68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300">
        <p14:flythrough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70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">
        <p14:prism isContent="1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75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300">
        <p14:pan dir="u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9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300">
        <p14:warp dir="in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29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300">
        <p14:glitter pattern="hexagon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07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300">
        <p14:ripple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25411"/>
      </p:ext>
    </p:extLst>
  </p:cSld>
  <p:clrMapOvr>
    <a:masterClrMapping/>
  </p:clrMapOvr>
  <p:transition spd="slow" advTm="23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300">
        <p:fade/>
      </p:transition>
    </mc:Choice>
    <mc:Fallback xmlns="">
      <p:transition spd="med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223944"/>
      </p:ext>
    </p:extLst>
  </p:cSld>
  <p:clrMapOvr>
    <a:masterClrMapping/>
  </p:clrMapOvr>
  <p:transition spd="slow" advTm="2300">
    <p:wip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930002"/>
      </p:ext>
    </p:extLst>
  </p:cSld>
  <p:clrMapOvr>
    <a:masterClrMapping/>
  </p:clrMapOvr>
  <p:transition spd="slow" advTm="2300">
    <p:pull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08883"/>
      </p:ext>
    </p:extLst>
  </p:cSld>
  <p:clrMapOvr>
    <a:masterClrMapping/>
  </p:clrMapOvr>
  <p:transition spd="slow" advTm="2300">
    <p:cove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60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300">
        <p:dissolve/>
      </p:transition>
    </mc:Choice>
    <mc:Fallback xmlns="">
      <p:transition spd="slow" advTm="23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27309"/>
      </p:ext>
    </p:extLst>
  </p:cSld>
  <p:clrMapOvr>
    <a:masterClrMapping/>
  </p:clrMapOvr>
  <p:transition spd="slow" advTm="2300">
    <p:wheel spokes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26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">
        <p:blinds dir="vert"/>
      </p:transition>
    </mc:Choice>
    <mc:Fallback xmlns="">
      <p:transition spd="slow" advTm="23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9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">
        <p14:prism isInverted="1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63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300">
        <p14:prism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Mach a Sebestovadd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47229.37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18588" y="4046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6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00">
        <p14:vortex dir="r"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371961"/>
      </p:ext>
    </p:extLst>
  </p:cSld>
  <p:clrMapOvr>
    <a:masterClrMapping/>
  </p:clrMapOvr>
  <p:transition spd="slow" advTm="2300">
    <p:wheel spokes="1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74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300">
        <p14:ripple/>
        <p:sndAc>
          <p:endSnd/>
        </p:sndAc>
      </p:transition>
    </mc:Choice>
    <mc:Fallback xmlns="">
      <p:transition spd="slow" advTm="2300">
        <p:fade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8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300">
        <p14:flythrough/>
      </p:transition>
    </mc:Choice>
    <mc:Fallback xmlns="">
      <p:transition spd="slow" advTm="2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>
              <a:defRPr lang="cs-CZ"/>
            </a:pPr>
            <a:r>
              <a:rPr lang="cs-CZ" dirty="0" smtClean="0"/>
              <a:t>Kontaktní informace</a:t>
            </a:r>
            <a:endParaRPr lang="cs-CZ" dirty="0"/>
          </a:p>
        </p:txBody>
      </p:sp>
      <p:sp>
        <p:nvSpPr>
          <p:cNvPr id="618499" name="Rectangle 3"/>
          <p:cNvSpPr>
            <a:spLocks noGrp="1" noChangeArrowheads="1"/>
          </p:cNvSpPr>
          <p:nvPr>
            <p:ph type="body" idx="1"/>
            <p:custDataLst>
              <p:tags r:id="rId3"/>
            </p:custDataLst>
          </p:nvPr>
        </p:nvSpPr>
        <p:spPr/>
        <p:txBody>
          <a:bodyPr>
            <a:normAutofit lnSpcReduction="10000"/>
          </a:bodyPr>
          <a:lstStyle/>
          <a:p>
            <a:pPr>
              <a:defRPr lang="cs-CZ"/>
            </a:pPr>
            <a:r>
              <a:rPr lang="cs-CZ" dirty="0" err="1" smtClean="0"/>
              <a:t>WEBová</a:t>
            </a:r>
            <a:r>
              <a:rPr lang="cs-CZ" dirty="0" smtClean="0"/>
              <a:t> stránka školy</a:t>
            </a:r>
          </a:p>
          <a:p>
            <a:pPr marL="0" indent="0">
              <a:buNone/>
              <a:defRPr lang="cs-CZ"/>
            </a:pPr>
            <a:r>
              <a:rPr lang="cs-CZ" dirty="0">
                <a:solidFill>
                  <a:schemeClr val="tx2"/>
                </a:solidFill>
              </a:rPr>
              <a:t>	</a:t>
            </a:r>
            <a:r>
              <a:rPr lang="cs-CZ" dirty="0" smtClean="0">
                <a:solidFill>
                  <a:schemeClr val="tx2"/>
                </a:solidFill>
              </a:rPr>
              <a:t>	</a:t>
            </a:r>
            <a:r>
              <a:rPr lang="cs-CZ" u="sng" dirty="0" smtClean="0">
                <a:solidFill>
                  <a:schemeClr val="tx2"/>
                </a:solidFill>
                <a:hlinkClick r:id="rId6"/>
              </a:rPr>
              <a:t>www.zsjarosov.cz</a:t>
            </a:r>
            <a:endParaRPr lang="cs-CZ" u="sng" dirty="0"/>
          </a:p>
          <a:p>
            <a:pPr>
              <a:defRPr lang="cs-CZ"/>
            </a:pPr>
            <a:endParaRPr lang="cs-CZ" dirty="0"/>
          </a:p>
          <a:p>
            <a:pPr>
              <a:defRPr lang="cs-CZ"/>
            </a:pPr>
            <a:r>
              <a:rPr lang="cs-CZ" dirty="0" smtClean="0"/>
              <a:t>Oficiální e-mail</a:t>
            </a:r>
            <a:r>
              <a:rPr dirty="0"/>
              <a:t/>
            </a:r>
            <a:br>
              <a:rPr dirty="0"/>
            </a:br>
            <a:r>
              <a:rPr dirty="0" smtClean="0"/>
              <a:t>		</a:t>
            </a:r>
            <a:r>
              <a:rPr lang="cs-CZ" u="sng" dirty="0" smtClean="0">
                <a:solidFill>
                  <a:schemeClr val="tx2"/>
                </a:solidFill>
                <a:hlinkClick r:id="rId7"/>
              </a:rPr>
              <a:t>zsjarosov@zsjarosov.cz</a:t>
            </a:r>
            <a:endParaRPr lang="cs-CZ" dirty="0"/>
          </a:p>
          <a:p>
            <a:pPr>
              <a:buFontTx/>
              <a:buNone/>
              <a:defRPr lang="cs-CZ"/>
            </a:pPr>
            <a:endParaRPr lang="cs-CZ" dirty="0"/>
          </a:p>
          <a:p>
            <a:pPr>
              <a:defRPr lang="cs-CZ"/>
            </a:pPr>
            <a:r>
              <a:rPr lang="cs-CZ" dirty="0" smtClean="0"/>
              <a:t>Telefon – pevná linka</a:t>
            </a:r>
            <a:r>
              <a:rPr dirty="0"/>
              <a:t/>
            </a:r>
            <a:br>
              <a:rPr dirty="0"/>
            </a:br>
            <a:r>
              <a:rPr dirty="0" smtClean="0"/>
              <a:t>		</a:t>
            </a:r>
            <a:r>
              <a:rPr lang="cs-CZ" u="sng" dirty="0" smtClean="0">
                <a:solidFill>
                  <a:schemeClr val="tx2"/>
                </a:solidFill>
                <a:hlinkClick r:id="rId8"/>
              </a:rPr>
              <a:t>572 545 077</a:t>
            </a:r>
            <a:endParaRPr lang="cs-CZ" u="sng" dirty="0">
              <a:solidFill>
                <a:schemeClr val="tx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259632" y="6309320"/>
            <a:ext cx="3343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Mobilní kontakt ŠD – 776 129 317</a:t>
            </a:r>
            <a:endParaRPr lang="cs-CZ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14:flythrough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90611"/>
            <a:ext cx="8280920" cy="621069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403648" y="4941168"/>
            <a:ext cx="5272277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Přijdeš mezi nás? </a:t>
            </a:r>
          </a:p>
          <a:p>
            <a:pPr algn="ctr"/>
            <a:r>
              <a:rPr lang="cs-CZ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 </a:t>
            </a:r>
            <a:r>
              <a:rPr lang="cs-CZ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ahóóój</a:t>
            </a:r>
            <a:r>
              <a:rPr lang="cs-CZ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cs-CZ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gLLkbNYfJYmMS8cGCr6Zq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ezdaKHeWyBnZyZ2cDqRSoa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OOKFAmQ6LnTdkKqqzhwoa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XuPQogmzKvTp1YV9ymQ2ZW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S8Cm1higbyIl35Abad2Rjv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c48BxRTjzwKhAarpC8SPOi"/>
</p:tagLst>
</file>

<file path=ppt/theme/theme1.xml><?xml version="1.0" encoding="utf-8"?>
<a:theme xmlns:a="http://schemas.openxmlformats.org/drawingml/2006/main" name="Školení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</Template>
  <TotalTime>0</TotalTime>
  <Words>222</Words>
  <Application>Microsoft Office PowerPoint</Application>
  <PresentationFormat>Předvádění na obrazovce (4:3)</PresentationFormat>
  <Paragraphs>61</Paragraphs>
  <Slides>65</Slides>
  <Notes>11</Notes>
  <HiddenSlides>1</HiddenSlides>
  <MMClips>3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65</vt:i4>
      </vt:variant>
    </vt:vector>
  </HeadingPairs>
  <TitlesOfParts>
    <vt:vector size="70" baseType="lpstr">
      <vt:lpstr>Arial</vt:lpstr>
      <vt:lpstr>Calibri</vt:lpstr>
      <vt:lpstr>Georgia</vt:lpstr>
      <vt:lpstr>Wingdings</vt:lpstr>
      <vt:lpstr>Školení</vt:lpstr>
      <vt:lpstr>Školní družiny</vt:lpstr>
      <vt:lpstr>Vítejte v naší ŠD při ZŠ Jarošov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Kontaktní informace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2021-08-24T19:03:17Z</dcterms:created>
  <dcterms:modified xsi:type="dcterms:W3CDTF">2021-12-16T22:49:25Z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