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6" r:id="rId3"/>
    <p:sldId id="260" r:id="rId4"/>
    <p:sldId id="258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0"/>
  </p:normalViewPr>
  <p:slideViewPr>
    <p:cSldViewPr>
      <p:cViewPr>
        <p:scale>
          <a:sx n="75" d="100"/>
          <a:sy n="75" d="100"/>
        </p:scale>
        <p:origin x="-1182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8389B048-D9A7-4036-8C45-BB76983623E9}" type="datetimeFigureOut">
              <a:rPr lang="cs-CZ" smtClean="0"/>
              <a:t>26.6.2019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81201C0-259E-4196-A5B3-390670197EF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             ITALY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  <a:latin typeface="Lucida Handwriting" panose="03010101010101010101" pitchFamily="66" charset="0"/>
              </a:rPr>
              <a:t>            2.6.-7.6.  2019</a:t>
            </a:r>
            <a:endParaRPr lang="cs-CZ" sz="3200" dirty="0">
              <a:solidFill>
                <a:schemeClr val="bg2">
                  <a:lumMod val="50000"/>
                </a:schemeClr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2052" name="Picture 4" descr="Na obrÃ¡zku mÅ¯Å¾e bÃ½t: jeden ÄlovÄk nebo vÃ­c lidÃ­, stojÃ­cÃ­ lidÃ© a venk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29000"/>
            <a:ext cx="3888432" cy="291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VÃ½sledek obrÃ¡zku pro italskÃ¡ vlajk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76672"/>
            <a:ext cx="259147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03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Z:\5.třída 2018_19\1. den Ital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8950"/>
            <a:ext cx="604867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20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72930"/>
            <a:ext cx="5637010" cy="620688"/>
          </a:xfrm>
        </p:spPr>
        <p:txBody>
          <a:bodyPr>
            <a:normAutofit fontScale="77500" lnSpcReduction="20000"/>
          </a:bodyPr>
          <a:lstStyle/>
          <a:p>
            <a:r>
              <a:rPr lang="cs-CZ" sz="5600" dirty="0" err="1" smtClean="0"/>
              <a:t>Monday</a:t>
            </a:r>
            <a:r>
              <a:rPr lang="cs-CZ" dirty="0" smtClean="0"/>
              <a:t> in </a:t>
            </a:r>
            <a:r>
              <a:rPr lang="cs-CZ" sz="4800" dirty="0"/>
              <a:t>I</a:t>
            </a:r>
            <a:r>
              <a:rPr lang="cs-CZ" sz="4800" dirty="0" smtClean="0"/>
              <a:t>taly</a:t>
            </a:r>
            <a:endParaRPr lang="cs-CZ" sz="48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03848" y="1325919"/>
            <a:ext cx="5967745" cy="1793167"/>
          </a:xfrm>
        </p:spPr>
        <p:txBody>
          <a:bodyPr/>
          <a:lstStyle/>
          <a:p>
            <a:r>
              <a:rPr lang="cs-CZ" dirty="0" smtClean="0"/>
              <a:t>c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71800" cy="3103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Na obrÃ¡zku mÅ¯Å¾e bÃ½t: 4 lidÃ©, sedÃ­cÃ­ lidÃ©, stÅ¯l a uvnitÅ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0"/>
            <a:ext cx="3059832" cy="184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746" y="783882"/>
            <a:ext cx="3329136" cy="2319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 descr="Na obrÃ¡zku mÅ¯Å¾e bÃ½t: 9 lidÃ­, smÄjÃ­cÃ­ se lidÃ©, sedÃ­cÃ­ lidÃ©, dÃ­tÄ a venk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12016"/>
            <a:ext cx="3203848" cy="204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3751118"/>
            <a:ext cx="3059833" cy="310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3103240"/>
            <a:ext cx="2736303" cy="3754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 descr="Na obrÃ¡zku mÅ¯Å¾e bÃ½t: 1 osoba, sedÃ­cÃ­, stÅ¯l a uvnitÅ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03240"/>
            <a:ext cx="3411910" cy="375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56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</a:t>
            </a:r>
            <a:r>
              <a:rPr lang="cs-CZ" dirty="0" err="1" smtClean="0"/>
              <a:t>Tuesday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590" y="2324100"/>
            <a:ext cx="5143706" cy="3857780"/>
          </a:xfrm>
        </p:spPr>
      </p:pic>
    </p:spTree>
    <p:extLst>
      <p:ext uri="{BB962C8B-B14F-4D97-AF65-F5344CB8AC3E}">
        <p14:creationId xmlns:p14="http://schemas.microsoft.com/office/powerpoint/2010/main" val="53325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3528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5052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\\server\home\zak29\Downloads\Wednesda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9334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\\server\home\zak29\Downloads\Wednesday (1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5052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6576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\\server\home\zak29\Downloads\Wednesda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0858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\\server\home\zak29\Downloads\Wednesday (1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096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849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470025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00CC00"/>
                </a:solidFill>
              </a:rPr>
              <a:t>THURSDAY</a:t>
            </a:r>
            <a:endParaRPr lang="cs-CZ" sz="7200" dirty="0">
              <a:solidFill>
                <a:srgbClr val="00CC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Z:\5.třída 2018_19\Julinka Vaňková\CTVRTE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95" y="1916832"/>
            <a:ext cx="727505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415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79912" y="2492896"/>
            <a:ext cx="1954560" cy="1368152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20"/>
            <a:ext cx="8280920" cy="5328592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44" y="1061120"/>
            <a:ext cx="8280920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79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35696" y="0"/>
            <a:ext cx="4032448" cy="11668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Friday</a:t>
            </a:r>
            <a:r>
              <a:rPr lang="cs-CZ" smtClean="0"/>
              <a:t>-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We</a:t>
            </a:r>
            <a:r>
              <a:rPr lang="cs-CZ" dirty="0" smtClean="0"/>
              <a:t> are </a:t>
            </a:r>
            <a:r>
              <a:rPr lang="cs-CZ" dirty="0" err="1" smtClean="0"/>
              <a:t>leaving</a:t>
            </a:r>
            <a:r>
              <a:rPr lang="cs-CZ" dirty="0" smtClean="0"/>
              <a:t>!!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294967295"/>
          </p:nvPr>
        </p:nvSpPr>
        <p:spPr>
          <a:xfrm>
            <a:off x="3743908" y="3645024"/>
            <a:ext cx="1008112" cy="949958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 descr="V:\Fotky Školní rok 2018-19\Erasmus_Itálie_2.-7.6\Itálie 2019\IMG_20190607_1022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05775"/>
            <a:ext cx="4824536" cy="612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92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75</TotalTime>
  <Words>15</Words>
  <Application>Microsoft Office PowerPoint</Application>
  <PresentationFormat>Předvádění na obrazovce (4:3)</PresentationFormat>
  <Paragraphs>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Austin</vt:lpstr>
      <vt:lpstr>              ITALY</vt:lpstr>
      <vt:lpstr>Prezentace aplikace PowerPoint</vt:lpstr>
      <vt:lpstr>c</vt:lpstr>
      <vt:lpstr>         Tuesday</vt:lpstr>
      <vt:lpstr>Prezentace aplikace PowerPoint</vt:lpstr>
      <vt:lpstr>THURSDAY</vt:lpstr>
      <vt:lpstr>Prezentace aplikace PowerPoint</vt:lpstr>
      <vt:lpstr> Friday-   We are leaving!!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zak22</dc:creator>
  <cp:lastModifiedBy>zak22</cp:lastModifiedBy>
  <cp:revision>9</cp:revision>
  <dcterms:created xsi:type="dcterms:W3CDTF">2019-06-26T07:44:40Z</dcterms:created>
  <dcterms:modified xsi:type="dcterms:W3CDTF">2019-06-26T08:59:54Z</dcterms:modified>
</cp:coreProperties>
</file>