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custShowLst>
    <p:custShow name="Vlastní prezentace 1" id="0">
      <p:sldLst>
        <p:sld r:id="rId2"/>
        <p:sld r:id="rId3"/>
        <p:sld r:id="rId4"/>
        <p:sld r:id="rId5"/>
        <p:sld r:id="rId6"/>
        <p:sld r:id="rId7"/>
        <p:sld r:id="rId8"/>
        <p:sld r:id="rId9"/>
      </p:sldLst>
    </p:custShow>
    <p:custShow name="Komplet" id="1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</p:sldLst>
    </p:custShow>
  </p:custShow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45C09-6676-49B9-B658-9B8F76E0292A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4FEF8-7756-410D-96BD-B0D1D08A16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590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65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393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283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730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561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5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713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288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256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701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27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7458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680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078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522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5694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30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3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8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17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6" Type="http://schemas.openxmlformats.org/officeDocument/2006/relationships/image" Target="../media/image19.jpg"/><Relationship Id="rId5" Type="http://schemas.openxmlformats.org/officeDocument/2006/relationships/image" Target="../media/image21.jpg"/><Relationship Id="rId4" Type="http://schemas.openxmlformats.org/officeDocument/2006/relationships/image" Target="../media/image4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1600" y="963863"/>
            <a:ext cx="9448800" cy="1825096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Vítejte ve škole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874555"/>
            <a:ext cx="9448800" cy="6858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kolní družině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50" y="3492138"/>
            <a:ext cx="5517727" cy="2723823"/>
          </a:xfrm>
          <a:prstGeom prst="rect">
            <a:avLst/>
          </a:prstGeom>
        </p:spPr>
      </p:pic>
      <p:pic>
        <p:nvPicPr>
          <p:cNvPr id="6" name="Master KG - Jerusalema[Feat. Nomcebo] (Official Music Video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96414" y="72018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2431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123">
        <p15:prstTrans prst="fallOver"/>
      </p:transition>
    </mc:Choice>
    <mc:Fallback xmlns="">
      <p:transition spd="slow" advTm="51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se nám tu </a:t>
            </a:r>
            <a:b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líbí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Tady všude trávíme čas: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068" y="60959"/>
            <a:ext cx="3396343" cy="254725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9" y="4346668"/>
            <a:ext cx="4464591" cy="251133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206" y="4611672"/>
            <a:ext cx="3524068" cy="198132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520" y="4532750"/>
            <a:ext cx="2962360" cy="22217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69" r="17429"/>
          <a:stretch/>
        </p:blipFill>
        <p:spPr>
          <a:xfrm>
            <a:off x="7803514" y="2301081"/>
            <a:ext cx="3342018" cy="25113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3989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945">
        <p15:prstTrans prst="fallOver"/>
      </p:transition>
    </mc:Choice>
    <mc:Fallback xmlns="">
      <p:transition spd="slow" advTm="13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959429"/>
            <a:ext cx="6873240" cy="160020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Máme rádi broučky a zvířátka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3714368"/>
            <a:ext cx="6873240" cy="265905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Děláme jim domečky: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1644" y="1119855"/>
            <a:ext cx="2968534" cy="222640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38506" y="1037763"/>
            <a:ext cx="2906485" cy="21798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958" y="3853705"/>
            <a:ext cx="3666309" cy="283464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6" y="4426674"/>
            <a:ext cx="3137264" cy="23529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731" y="4520999"/>
            <a:ext cx="2725783" cy="20443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9399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818">
        <p15:prstTrans prst="fallOver"/>
      </p:transition>
    </mc:Choice>
    <mc:Fallback xmlns="">
      <p:transition spd="slow" advTm="148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04167E-6 -4.81481E-6 L -1.041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04167E-6 -4.44444E-6 L -1.04167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škole máme i nějaký pohyb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Například v tělocvičně a na horolezecké stěně: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131" y="2018516"/>
            <a:ext cx="4000137" cy="300010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713" y="181693"/>
            <a:ext cx="3231783" cy="242335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34103" y="4452455"/>
            <a:ext cx="2665540" cy="199876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095" y="4698273"/>
            <a:ext cx="3251200" cy="1828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22" y="4393401"/>
            <a:ext cx="4033036" cy="22685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9671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384">
        <p15:prstTrans prst="fallOver"/>
      </p:transition>
    </mc:Choice>
    <mc:Fallback xmlns="">
      <p:transition spd="slow" advTm="153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7 3.7037E-7 L -2.08333E-7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959428"/>
            <a:ext cx="6873240" cy="160020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Pravidelně chodíme i na hřišt</a:t>
            </a:r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3559628"/>
            <a:ext cx="6873240" cy="2752673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Hodně nás to baví:</a:t>
            </a:r>
          </a:p>
          <a:p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27" y="310242"/>
            <a:ext cx="4396730" cy="329837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655" y="3071786"/>
            <a:ext cx="4918123" cy="367937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192" y="4356463"/>
            <a:ext cx="3201262" cy="23946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23" y="4249620"/>
            <a:ext cx="3344091" cy="25015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0371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921">
        <p15:prstTrans prst="fallOver"/>
      </p:transition>
    </mc:Choice>
    <mc:Fallback xmlns="">
      <p:transition spd="slow" advTm="11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291243"/>
            <a:ext cx="6873240" cy="16002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Taky jezdíme na školu v přírodě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2822901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 na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ítkovou ale na Kopánky: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40" y="580584"/>
            <a:ext cx="2879544" cy="287954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547" y="3755164"/>
            <a:ext cx="2957923" cy="295792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794" y="3633230"/>
            <a:ext cx="2963433" cy="296343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89" y="4103509"/>
            <a:ext cx="2539909" cy="25399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915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244">
        <p15:prstTrans prst="fallOver"/>
      </p:transition>
    </mc:Choice>
    <mc:Fallback xmlns="">
      <p:transition spd="slow" advTm="132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04167E-6 -1.11111E-6 L -1.04167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375E-6 1.85185E-6 L 4.375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776549"/>
            <a:ext cx="6873240" cy="1600200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 rok pořádáme zahradní slavnost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3376749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ukončení školního roku: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949" y="618309"/>
            <a:ext cx="4641668" cy="348125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558" y="3478347"/>
            <a:ext cx="2475956" cy="33012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462" y="3758881"/>
            <a:ext cx="2740206" cy="27402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739" y="3964260"/>
            <a:ext cx="2815362" cy="2815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6347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975">
        <p15:prstTrans prst="fallOver"/>
      </p:transition>
    </mc:Choice>
    <mc:Fallback xmlns="">
      <p:transition spd="slow" advTm="13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870857"/>
            <a:ext cx="6873240" cy="1600200"/>
          </a:xfrm>
        </p:spPr>
        <p:txBody>
          <a:bodyPr>
            <a:normAutofit/>
          </a:bodyPr>
          <a:lstStyle/>
          <a:p>
            <a:r>
              <a:rPr lang="cs-CZ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Dýňování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2471057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 rok pořádáme slavnost dýní: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129" y="350197"/>
            <a:ext cx="3394166" cy="339416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410" y="2909479"/>
            <a:ext cx="2844709" cy="284470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752" y="3267432"/>
            <a:ext cx="2775041" cy="277504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296" y="3982706"/>
            <a:ext cx="2566035" cy="256603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834" y="4061848"/>
            <a:ext cx="2444115" cy="24441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9214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421">
        <p15:prstTrans prst="fallOver"/>
      </p:transition>
    </mc:Choice>
    <mc:Fallback xmlns="">
      <p:transition spd="slow" advTm="164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7.40741E-7 L -3.33333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62037"/>
            <a:ext cx="6873240" cy="16002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Jezdíme na výlety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2319507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Třeba do VIDA centra v Brně: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799" y="470262"/>
            <a:ext cx="3975905" cy="29739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227" y="3605348"/>
            <a:ext cx="3638272" cy="27214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634" y="3228328"/>
            <a:ext cx="1954000" cy="347546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122" y="3154304"/>
            <a:ext cx="2881512" cy="215537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4" y="3866749"/>
            <a:ext cx="3079434" cy="23034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287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721">
        <p15:prstTrans prst="fallOver"/>
      </p:transition>
    </mc:Choice>
    <mc:Fallback xmlns="">
      <p:transition spd="slow" advTm="147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714103"/>
            <a:ext cx="6873240" cy="16002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Jezdíme do zoo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2436222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Třeba do Lešné: 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6" t="8354"/>
          <a:stretch/>
        </p:blipFill>
        <p:spPr>
          <a:xfrm>
            <a:off x="7559040" y="365761"/>
            <a:ext cx="3326674" cy="24601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113484" y="2952205"/>
            <a:ext cx="3651795" cy="273884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1" t="10553"/>
          <a:stretch/>
        </p:blipFill>
        <p:spPr>
          <a:xfrm rot="10800000">
            <a:off x="5111931" y="4175053"/>
            <a:ext cx="3317966" cy="23251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93" y="3648187"/>
            <a:ext cx="3802743" cy="28520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8917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142">
        <p15:prstTrans prst="fallOver"/>
      </p:transition>
    </mc:Choice>
    <mc:Fallback xmlns="">
      <p:transition spd="slow" advTm="12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1.85185E-6 L -4.16667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66488"/>
            <a:ext cx="6873240" cy="16002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družina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2118724"/>
            <a:ext cx="6873240" cy="3094485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 z vás budoucích prváků bude chodit do družiny: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863" y="472824"/>
            <a:ext cx="3582124" cy="268659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976" y="2372527"/>
            <a:ext cx="3599389" cy="269279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995" y="3497796"/>
            <a:ext cx="4122384" cy="30837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59" y="3849190"/>
            <a:ext cx="3652254" cy="27323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2989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401">
        <p15:prstTrans prst="fallOver"/>
      </p:transition>
    </mc:Choice>
    <mc:Fallback xmlns="">
      <p:transition spd="slow" advTm="144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1600" y="958674"/>
            <a:ext cx="9448800" cy="1825096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 a jsme u závěru tak </a:t>
            </a:r>
            <a:r>
              <a:rPr lang="cs-CZ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ahoooj</a:t>
            </a:r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😊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022601"/>
            <a:ext cx="9448800" cy="6858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Vytvořil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Romča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ze 4.třídy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6141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595">
        <p15:prstTrans prst="fallOver"/>
      </p:transition>
    </mc:Choice>
    <mc:Fallback xmlns="">
      <p:transition spd="slow" advTm="4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04167E-6 1.48148E-6 L 1.04167E-6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5|1.7|1.3|2.6|2.2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9|1.4|2.3|1.3|2.4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9|2.5|2.2|1.2|2.7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3|1.8|1.2|1.2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|2.5|1.8|2.2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6|1.7|1.3|2.3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2.3|2.2|3.1|2.6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6|2.1|2.5|2.3|1.3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5|1.1|2.6|2.5|1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|3.2|1.5|2.5|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heme/theme1.xml><?xml version="1.0" encoding="utf-8"?>
<a:theme xmlns:a="http://schemas.openxmlformats.org/drawingml/2006/main" name="Kondenzační stopa">
  <a:themeElements>
    <a:clrScheme name="Kondenzační stop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Kondenzační stopa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ační stop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TM04033937[[fn=Kondenzační stopa]]</Template>
  <TotalTime>379</TotalTime>
  <Words>120</Words>
  <Application>Microsoft Office PowerPoint</Application>
  <PresentationFormat>Širokoúhlá obrazovka</PresentationFormat>
  <Paragraphs>24</Paragraphs>
  <Slides>12</Slides>
  <Notes>0</Notes>
  <HiddenSlides>0</HiddenSlides>
  <MMClips>1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  <vt:variant>
        <vt:lpstr>Vlastní prezentace</vt:lpstr>
      </vt:variant>
      <vt:variant>
        <vt:i4>2</vt:i4>
      </vt:variant>
    </vt:vector>
  </HeadingPairs>
  <TitlesOfParts>
    <vt:vector size="18" baseType="lpstr">
      <vt:lpstr>Arial</vt:lpstr>
      <vt:lpstr>Calibri</vt:lpstr>
      <vt:lpstr>Century Gothic</vt:lpstr>
      <vt:lpstr>Kondenzační stopa</vt:lpstr>
      <vt:lpstr>Vítejte ve škole</vt:lpstr>
      <vt:lpstr>Proč se nám tu  líbí</vt:lpstr>
      <vt:lpstr>Máme rádi broučky a zvířátka</vt:lpstr>
      <vt:lpstr>Ve škole máme i nějaký pohyb</vt:lpstr>
      <vt:lpstr>Pravidelně chodíme i na hřiště</vt:lpstr>
      <vt:lpstr>Taky jezdíme na školu v přírodě</vt:lpstr>
      <vt:lpstr>Každý rok pořádáme zahradní slavnost</vt:lpstr>
      <vt:lpstr>Dýňování</vt:lpstr>
      <vt:lpstr>Jezdíme na výlety</vt:lpstr>
      <vt:lpstr>Jezdíme do zoo</vt:lpstr>
      <vt:lpstr>Školní družina</vt:lpstr>
      <vt:lpstr>Tak a jsme u závěru tak ahoooj😊</vt:lpstr>
      <vt:lpstr>Vlastní prezentace 1</vt:lpstr>
      <vt:lpstr>Komplet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Seznámení se školou</dc:title>
  <dc:creator>Ondrušková Libuše</dc:creator>
  <cp:lastModifiedBy>Ondrušková Libuše</cp:lastModifiedBy>
  <cp:revision>35</cp:revision>
  <dcterms:created xsi:type="dcterms:W3CDTF">2022-02-17T12:21:55Z</dcterms:created>
  <dcterms:modified xsi:type="dcterms:W3CDTF">2022-03-02T10:02:35Z</dcterms:modified>
</cp:coreProperties>
</file>